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601200" cy="12801600" type="A3"/>
  <p:notesSz cx="6742113" cy="9875838"/>
  <p:defaultTextStyle>
    <a:defPPr>
      <a:defRPr lang="ru-RU"/>
    </a:defPPr>
    <a:lvl1pPr marL="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1pPr>
    <a:lvl2pPr marL="6400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2pPr>
    <a:lvl3pPr marL="12801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3pPr>
    <a:lvl4pPr marL="19202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4pPr>
    <a:lvl5pPr marL="256032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5pPr>
    <a:lvl6pPr marL="320040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6pPr>
    <a:lvl7pPr marL="384048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7pPr>
    <a:lvl8pPr marL="448056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8pPr>
    <a:lvl9pPr marL="5120640" algn="l" defTabSz="1280160" rtl="0" eaLnBrk="1" latinLnBrk="0" hangingPunct="1">
      <a:defRPr sz="2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032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51" autoAdjust="0"/>
    <p:restoredTop sz="94633" autoAdjust="0"/>
  </p:normalViewPr>
  <p:slideViewPr>
    <p:cSldViewPr>
      <p:cViewPr varScale="1">
        <p:scale>
          <a:sx n="57" d="100"/>
          <a:sy n="57" d="100"/>
        </p:scale>
        <p:origin x="-2652" y="-72"/>
      </p:cViewPr>
      <p:guideLst>
        <p:guide orient="horz" pos="4032"/>
        <p:guide pos="30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0090" y="3976797"/>
            <a:ext cx="8161020" cy="274404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92368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0921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8429" y="8226215"/>
            <a:ext cx="8161020" cy="2542540"/>
          </a:xfrm>
        </p:spPr>
        <p:txBody>
          <a:bodyPr anchor="t"/>
          <a:lstStyle>
            <a:lvl1pPr algn="l">
              <a:defRPr sz="56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8429" y="5425867"/>
            <a:ext cx="8161020" cy="2800349"/>
          </a:xfrm>
        </p:spPr>
        <p:txBody>
          <a:bodyPr anchor="b"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894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80060" y="2987041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80610" y="2987041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04221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0062" y="2865546"/>
            <a:ext cx="4242197" cy="1194223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0062" y="4059769"/>
            <a:ext cx="4242197" cy="7375737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877277" y="2865546"/>
            <a:ext cx="4243864" cy="1194223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877277" y="4059769"/>
            <a:ext cx="4243864" cy="7375737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0301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9536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45936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062" y="509693"/>
            <a:ext cx="3158729" cy="2169160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53802" y="509696"/>
            <a:ext cx="5367338" cy="10925811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80062" y="2678856"/>
            <a:ext cx="3158729" cy="8756651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0208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1902" y="8961122"/>
            <a:ext cx="5760720" cy="1057911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81902" y="1143847"/>
            <a:ext cx="5760720" cy="7680960"/>
          </a:xfrm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81902" y="10019033"/>
            <a:ext cx="5760720" cy="1502409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408041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7422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960870" y="512661"/>
            <a:ext cx="2160270" cy="10922847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80060" y="512661"/>
            <a:ext cx="6320790" cy="1092284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7435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0060" y="512657"/>
            <a:ext cx="8641080" cy="213360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0060" y="2987041"/>
            <a:ext cx="8641080" cy="8448464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800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5E9E0-3CCC-4E1C-B1F8-C1786A5A6D0F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80410" y="11865190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880860" y="11865190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>
              <a:defRPr sz="17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1B5244-FE2A-4B7E-8496-588D3108FD2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1687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280160" rtl="0" eaLnBrk="1" latinLnBrk="0" hangingPunct="1">
        <a:spcBef>
          <a:spcPct val="0"/>
        </a:spcBef>
        <a:buNone/>
        <a:defRPr sz="6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80060" indent="-480060" algn="l" defTabSz="1280160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1pPr>
      <a:lvl2pPr marL="1040130" indent="-400050" algn="l" defTabSz="1280160" rtl="0" eaLnBrk="1" latinLnBrk="0" hangingPunct="1">
        <a:spcBef>
          <a:spcPct val="20000"/>
        </a:spcBef>
        <a:buFont typeface="Arial" pitchFamily="34" charset="0"/>
        <a:buChar char="–"/>
        <a:defRPr sz="390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954" t="5858" r="44750" b="6058"/>
          <a:stretch/>
        </p:blipFill>
        <p:spPr>
          <a:xfrm>
            <a:off x="224371" y="10466002"/>
            <a:ext cx="1765665" cy="214303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24936" y="1981256"/>
            <a:ext cx="1737154" cy="22593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519" y="363360"/>
            <a:ext cx="2097370" cy="20973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8961" y="8710613"/>
            <a:ext cx="1892159" cy="23252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2298322" y="2354824"/>
            <a:ext cx="5264981" cy="124828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Обращение в КГБУ «</a:t>
            </a:r>
            <a:r>
              <a:rPr lang="ru-RU" sz="1200" b="1" cap="all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ЗабГеоИнформЦентр</a:t>
            </a:r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» с заявлением по установленной форме и имеющейся технической документацией (копия), содержащей технические характеристики ОКС (объем или высота помещений,  материал стен, год ввода, степень готовности/разрушение и пр.), фотографии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304500" y="1072208"/>
            <a:ext cx="5258803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ЮРИДИЧЕСКОМУ, ФИЗИЧЕСКОМУ ЛИЦУ требуется разъяснение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234711" y="4346353"/>
            <a:ext cx="5328592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Рассмотрение КГБУ «</a:t>
            </a:r>
            <a:r>
              <a:rPr lang="ru-RU" sz="1200" b="1" cap="all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ЗабГеоИнформЦентр</a:t>
            </a:r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заявления в течение 30 календарных дней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7721" y="3448472"/>
            <a:ext cx="2266033" cy="22660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009" t="13866" r="31037" b="8513"/>
          <a:stretch/>
        </p:blipFill>
        <p:spPr>
          <a:xfrm>
            <a:off x="7752928" y="5180646"/>
            <a:ext cx="1656184" cy="25542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4931113" y="5800571"/>
            <a:ext cx="2632190" cy="12862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Уточнение характеристик из представленных документов не послужило основанием для изменения кадастровой стоимости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2234711" y="5800571"/>
            <a:ext cx="2457272" cy="12862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Выявлена техническая ошибка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155107" y="7662856"/>
            <a:ext cx="2444200" cy="120764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Разъяснение по заявлению согласно формы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234710" y="7679348"/>
            <a:ext cx="2556285" cy="120764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Разъяснение по заявлению согласно формы.</a:t>
            </a:r>
          </a:p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Принятие решения КГБУ «</a:t>
            </a:r>
            <a:r>
              <a:rPr lang="ru-RU" sz="1200" b="1" cap="all" dirty="0" err="1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ЗабГеоИнформЦентр</a:t>
            </a:r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» об исправлении ошибок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234712" y="9497144"/>
            <a:ext cx="5364596" cy="960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cap="all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Исправление выявленной ошибки по заявленному объекту оценки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2288498" y="11100279"/>
            <a:ext cx="6112501" cy="150876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ПЕРЕДАЧА СВЕДЕНИЙ О КАДАСТРОВОЙ СТОИМОСТИ, ПОЛУЧЕННЫХ ПО ИТОГАМ ИСПРАВЛЕНИЯ ТЕХНИЧЕСКОЙ И (ИЛИ) МЕТОДОЛОГИЧЕСКОЙ ОШИБОК, В ДЕПАРТАМЕНТ ГОСУДАРСТВЕННОГО ИМУЩЕСТВА И ЗЕМЕЛЬНЫХ ОТНОШЕНИЙ ЗАБАЙКАЛЬСКОГО КРАЯ ДЛЯ ВНЕСЕНИЯ ИЗМЕНЕНИЙ В АКТ ОБ УТВЕРЖДЕНИИ РЕЗУЛЬТАТОВ ОПРЕДЕЛЕНИЯ КАДАСТРОВОЙ СТОИМОСТИ</a:t>
            </a:r>
            <a:endParaRPr lang="ru-RU" sz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86" r="9804" b="8987"/>
          <a:stretch/>
        </p:blipFill>
        <p:spPr>
          <a:xfrm>
            <a:off x="23835" y="7107135"/>
            <a:ext cx="2102919" cy="25686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7" name="Стрелка вниз 26"/>
          <p:cNvSpPr/>
          <p:nvPr/>
        </p:nvSpPr>
        <p:spPr>
          <a:xfrm>
            <a:off x="4584576" y="1648272"/>
            <a:ext cx="642539" cy="740450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Стрелка вниз 29"/>
          <p:cNvSpPr/>
          <p:nvPr/>
        </p:nvSpPr>
        <p:spPr>
          <a:xfrm>
            <a:off x="4584576" y="3620448"/>
            <a:ext cx="642539" cy="797913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3191583" y="4930671"/>
            <a:ext cx="642539" cy="966073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Стрелка вниз 31"/>
          <p:cNvSpPr/>
          <p:nvPr/>
        </p:nvSpPr>
        <p:spPr>
          <a:xfrm>
            <a:off x="3191582" y="7086792"/>
            <a:ext cx="642539" cy="678041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Стрелка вниз 32"/>
          <p:cNvSpPr/>
          <p:nvPr/>
        </p:nvSpPr>
        <p:spPr>
          <a:xfrm>
            <a:off x="6013397" y="4930671"/>
            <a:ext cx="642539" cy="966073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Стрелка вниз 33"/>
          <p:cNvSpPr/>
          <p:nvPr/>
        </p:nvSpPr>
        <p:spPr>
          <a:xfrm>
            <a:off x="6055937" y="7086792"/>
            <a:ext cx="642539" cy="678041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Стрелка вниз 34"/>
          <p:cNvSpPr/>
          <p:nvPr/>
        </p:nvSpPr>
        <p:spPr>
          <a:xfrm>
            <a:off x="3191583" y="8886992"/>
            <a:ext cx="642539" cy="678041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Стрелка вниз 35"/>
          <p:cNvSpPr/>
          <p:nvPr/>
        </p:nvSpPr>
        <p:spPr>
          <a:xfrm>
            <a:off x="4662116" y="10475287"/>
            <a:ext cx="642539" cy="678041"/>
          </a:xfrm>
          <a:prstGeom prst="downArrow">
            <a:avLst/>
          </a:prstGeom>
          <a:solidFill>
            <a:schemeClr val="accent6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Нашивка 41"/>
          <p:cNvSpPr/>
          <p:nvPr/>
        </p:nvSpPr>
        <p:spPr>
          <a:xfrm>
            <a:off x="7248872" y="5464968"/>
            <a:ext cx="808447" cy="1941303"/>
          </a:xfrm>
          <a:prstGeom prst="chevron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3" name="Нашивка 42"/>
          <p:cNvSpPr/>
          <p:nvPr/>
        </p:nvSpPr>
        <p:spPr>
          <a:xfrm rot="10800000">
            <a:off x="1776264" y="7284709"/>
            <a:ext cx="810000" cy="1941303"/>
          </a:xfrm>
          <a:prstGeom prst="chevron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4" name="Нашивка 43"/>
          <p:cNvSpPr/>
          <p:nvPr/>
        </p:nvSpPr>
        <p:spPr>
          <a:xfrm>
            <a:off x="7158952" y="8993088"/>
            <a:ext cx="810000" cy="1941303"/>
          </a:xfrm>
          <a:prstGeom prst="chevron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5" name="Нашивка 44"/>
          <p:cNvSpPr/>
          <p:nvPr/>
        </p:nvSpPr>
        <p:spPr>
          <a:xfrm rot="10800000">
            <a:off x="1830359" y="10721280"/>
            <a:ext cx="810000" cy="1941303"/>
          </a:xfrm>
          <a:prstGeom prst="chevron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9" name="Нашивка 38"/>
          <p:cNvSpPr/>
          <p:nvPr/>
        </p:nvSpPr>
        <p:spPr>
          <a:xfrm rot="10800000">
            <a:off x="1902368" y="389588"/>
            <a:ext cx="810000" cy="1941303"/>
          </a:xfrm>
          <a:prstGeom prst="chevron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0" name="Нашивка 39"/>
          <p:cNvSpPr/>
          <p:nvPr/>
        </p:nvSpPr>
        <p:spPr>
          <a:xfrm>
            <a:off x="7302968" y="2011225"/>
            <a:ext cx="810000" cy="1941303"/>
          </a:xfrm>
          <a:prstGeom prst="chevron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1" name="Нашивка 40"/>
          <p:cNvSpPr/>
          <p:nvPr/>
        </p:nvSpPr>
        <p:spPr>
          <a:xfrm rot="10800000">
            <a:off x="1848273" y="3739417"/>
            <a:ext cx="810000" cy="1941303"/>
          </a:xfrm>
          <a:prstGeom prst="chevron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A6F86649-405B-48EC-B39A-3BC0EDB94ED2}"/>
              </a:ext>
            </a:extLst>
          </p:cNvPr>
          <p:cNvSpPr txBox="1"/>
          <p:nvPr/>
        </p:nvSpPr>
        <p:spPr>
          <a:xfrm>
            <a:off x="2712368" y="-108872"/>
            <a:ext cx="68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550" b="1" u="sng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есть вопросы по кадастровой стоимости:</a:t>
            </a:r>
          </a:p>
        </p:txBody>
      </p:sp>
    </p:spTree>
    <p:extLst>
      <p:ext uri="{BB962C8B-B14F-4D97-AF65-F5344CB8AC3E}">
        <p14:creationId xmlns:p14="http://schemas.microsoft.com/office/powerpoint/2010/main" xmlns="" val="416504298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488</TotalTime>
  <Words>144</Words>
  <Application>Microsoft Office PowerPoint</Application>
  <PresentationFormat>A3 (297x420 мм)</PresentationFormat>
  <Paragraphs>12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Воробьев Александр Юрьевич</dc:creator>
  <cp:lastModifiedBy>1</cp:lastModifiedBy>
  <cp:revision>22</cp:revision>
  <cp:lastPrinted>2021-02-10T02:35:34Z</cp:lastPrinted>
  <dcterms:created xsi:type="dcterms:W3CDTF">2021-02-08T23:17:09Z</dcterms:created>
  <dcterms:modified xsi:type="dcterms:W3CDTF">2021-02-15T03:25:47Z</dcterms:modified>
</cp:coreProperties>
</file>